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CRISTO NO HORTO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NO HORTO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Cristo entra no horto a sós,</a:t>
            </a:r>
          </a:p>
          <a:p>
            <a:r>
              <a:rPr lang="pt-BR" dirty="0"/>
              <a:t> e inclina-Se a orar. </a:t>
            </a:r>
          </a:p>
          <a:p>
            <a:r>
              <a:rPr lang="pt-BR" dirty="0"/>
              <a:t>Triste, ergue a Deus a voz, </a:t>
            </a:r>
          </a:p>
          <a:p>
            <a:r>
              <a:rPr lang="pt-BR" dirty="0"/>
              <a:t>dispõe-Se a nos salvar.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NO HORTO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92FA99B-07A3-443C-A45E-B67144D80A4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Que angústia ao orar em dor!</a:t>
            </a:r>
          </a:p>
          <a:p>
            <a:r>
              <a:rPr lang="pt-BR" dirty="0"/>
              <a:t>Em sangue se torna o Seu suor! </a:t>
            </a:r>
          </a:p>
          <a:p>
            <a:r>
              <a:rPr lang="pt-BR" dirty="0"/>
              <a:t>“Afasta esse cálix Meu, </a:t>
            </a:r>
          </a:p>
          <a:p>
            <a:r>
              <a:rPr lang="pt-BR" dirty="0"/>
              <a:t>ó Pai, se possível for!”</a:t>
            </a:r>
          </a:p>
        </p:txBody>
      </p:sp>
    </p:spTree>
    <p:extLst>
      <p:ext uri="{BB962C8B-B14F-4D97-AF65-F5344CB8AC3E}">
        <p14:creationId xmlns:p14="http://schemas.microsoft.com/office/powerpoint/2010/main" val="27868382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NO HORTO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Quanto sofrimento atroz </a:t>
            </a:r>
          </a:p>
          <a:p>
            <a:r>
              <a:rPr lang="pt-BR" dirty="0"/>
              <a:t>provou o Salvador!</a:t>
            </a:r>
          </a:p>
          <a:p>
            <a:r>
              <a:rPr lang="pt-BR" dirty="0"/>
              <a:t>Vede quanto amor por nós, </a:t>
            </a:r>
          </a:p>
          <a:p>
            <a:r>
              <a:rPr lang="pt-BR" dirty="0"/>
              <a:t>divino e santo amor! </a:t>
            </a:r>
          </a:p>
        </p:txBody>
      </p:sp>
    </p:spTree>
    <p:extLst>
      <p:ext uri="{BB962C8B-B14F-4D97-AF65-F5344CB8AC3E}">
        <p14:creationId xmlns:p14="http://schemas.microsoft.com/office/powerpoint/2010/main" val="2212637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CRISTO NO HORTO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7C757BF-3195-4A77-8CE7-0977FA2106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Nos ombros suportou a </a:t>
            </a:r>
          </a:p>
          <a:p>
            <a:r>
              <a:rPr lang="pt-BR" dirty="0"/>
              <a:t>cruz; por nós Se dispôs à </a:t>
            </a:r>
          </a:p>
          <a:p>
            <a:r>
              <a:rPr lang="pt-BR" dirty="0"/>
              <a:t>morte e à dor, </a:t>
            </a:r>
          </a:p>
          <a:p>
            <a:r>
              <a:rPr lang="pt-BR" dirty="0"/>
              <a:t>Mas logo ressurgiu em luz, </a:t>
            </a:r>
          </a:p>
          <a:p>
            <a:r>
              <a:rPr lang="pt-BR" dirty="0"/>
              <a:t>tornando-Se vencedor!</a:t>
            </a:r>
          </a:p>
        </p:txBody>
      </p:sp>
    </p:spTree>
    <p:extLst>
      <p:ext uri="{BB962C8B-B14F-4D97-AF65-F5344CB8AC3E}">
        <p14:creationId xmlns:p14="http://schemas.microsoft.com/office/powerpoint/2010/main" val="2238186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117</Words>
  <Application>Microsoft Office PowerPoint</Application>
  <PresentationFormat>Apresentação na tela (16:9)</PresentationFormat>
  <Paragraphs>27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CRISTO NO HORTO</vt:lpstr>
      <vt:lpstr>CRISTO NO HORTO</vt:lpstr>
      <vt:lpstr>CRISTO NO HORTO</vt:lpstr>
      <vt:lpstr>CRISTO NO HORTO</vt:lpstr>
      <vt:lpstr>CRISTO NO HORTO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2019-06-12T21:53:30Z</dcterms:modified>
</cp:coreProperties>
</file>

<file path=docProps/thumbnail.jpeg>
</file>